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70A0-9B5B-43DB-A4C8-C5EC8F854BB1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76EA-045E-4229-89CC-309C1AB0D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97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70A0-9B5B-43DB-A4C8-C5EC8F854BB1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76EA-045E-4229-89CC-309C1AB0D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08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70A0-9B5B-43DB-A4C8-C5EC8F854BB1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76EA-045E-4229-89CC-309C1AB0D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54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70A0-9B5B-43DB-A4C8-C5EC8F854BB1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76EA-045E-4229-89CC-309C1AB0D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91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70A0-9B5B-43DB-A4C8-C5EC8F854BB1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76EA-045E-4229-89CC-309C1AB0D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753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70A0-9B5B-43DB-A4C8-C5EC8F854BB1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76EA-045E-4229-89CC-309C1AB0D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01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70A0-9B5B-43DB-A4C8-C5EC8F854BB1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76EA-045E-4229-89CC-309C1AB0D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6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70A0-9B5B-43DB-A4C8-C5EC8F854BB1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76EA-045E-4229-89CC-309C1AB0D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35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70A0-9B5B-43DB-A4C8-C5EC8F854BB1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76EA-045E-4229-89CC-309C1AB0D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93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70A0-9B5B-43DB-A4C8-C5EC8F854BB1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76EA-045E-4229-89CC-309C1AB0D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74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70A0-9B5B-43DB-A4C8-C5EC8F854BB1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976EA-045E-4229-89CC-309C1AB0D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5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070A0-9B5B-43DB-A4C8-C5EC8F854BB1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976EA-045E-4229-89CC-309C1AB0D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99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7965831" cy="59779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Electro-chemo-mechanical model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0" t="11669" r="12356" b="16046"/>
          <a:stretch/>
        </p:blipFill>
        <p:spPr>
          <a:xfrm>
            <a:off x="518140" y="1192849"/>
            <a:ext cx="5486400" cy="2655961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290221" y="2520829"/>
            <a:ext cx="3672396" cy="3379777"/>
            <a:chOff x="1290221" y="2520829"/>
            <a:chExt cx="3672396" cy="3379777"/>
          </a:xfrm>
        </p:grpSpPr>
        <p:sp>
          <p:nvSpPr>
            <p:cNvPr id="24" name="Rectangle 23"/>
            <p:cNvSpPr/>
            <p:nvPr/>
          </p:nvSpPr>
          <p:spPr>
            <a:xfrm>
              <a:off x="2743200" y="2520829"/>
              <a:ext cx="958788" cy="4798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1290221" y="3009530"/>
              <a:ext cx="1435224" cy="10555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221" y="4065083"/>
              <a:ext cx="3657600" cy="1835523"/>
            </a:xfrm>
            <a:prstGeom prst="rect">
              <a:avLst/>
            </a:prstGeom>
          </p:spPr>
        </p:pic>
        <p:cxnSp>
          <p:nvCxnSpPr>
            <p:cNvPr id="29" name="Straight Connector 28"/>
            <p:cNvCxnSpPr/>
            <p:nvPr/>
          </p:nvCxnSpPr>
          <p:spPr>
            <a:xfrm>
              <a:off x="3701988" y="3000652"/>
              <a:ext cx="1260629" cy="10644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6267635" y="597793"/>
            <a:ext cx="529109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Boundary Conditions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Top surface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Current density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Pressure –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Bottom Surface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Fixed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Voltage = 0 V (Li Metal)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Left and right surfaces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Periodic boundary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Interface conditions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Between Film and Li Metal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Tied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Free with frictional sliding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" t="36305" r="82306" b="51672"/>
          <a:stretch/>
        </p:blipFill>
        <p:spPr>
          <a:xfrm>
            <a:off x="5210916" y="4291112"/>
            <a:ext cx="3077593" cy="160949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037468" y="4663203"/>
            <a:ext cx="3000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Electrolyte – LLZO – 10</a:t>
            </a:r>
            <a:r>
              <a:rPr lang="en-US" baseline="30000" dirty="0" smtClean="0"/>
              <a:t>-4</a:t>
            </a:r>
            <a:r>
              <a:rPr lang="en-US" dirty="0" smtClean="0"/>
              <a:t> S/cm</a:t>
            </a:r>
          </a:p>
          <a:p>
            <a:r>
              <a:rPr lang="en-US" dirty="0" smtClean="0"/>
              <a:t>Film1 - 10</a:t>
            </a:r>
            <a:r>
              <a:rPr lang="en-US" baseline="30000" dirty="0" smtClean="0"/>
              <a:t>-5</a:t>
            </a:r>
            <a:r>
              <a:rPr lang="en-US" dirty="0" smtClean="0"/>
              <a:t> S/cm = </a:t>
            </a:r>
            <a:r>
              <a:rPr lang="en-US" dirty="0" err="1" smtClean="0"/>
              <a:t>Rct</a:t>
            </a:r>
            <a:r>
              <a:rPr lang="en-US" dirty="0" smtClean="0"/>
              <a:t> = 10 ohm-cm^2</a:t>
            </a:r>
          </a:p>
          <a:p>
            <a:r>
              <a:rPr lang="en-US" dirty="0" smtClean="0"/>
              <a:t>Film2 - 10</a:t>
            </a:r>
            <a:r>
              <a:rPr lang="en-US" baseline="30000" dirty="0" smtClean="0"/>
              <a:t>-7</a:t>
            </a:r>
            <a:r>
              <a:rPr lang="en-US" dirty="0" smtClean="0"/>
              <a:t> S/cm = </a:t>
            </a:r>
            <a:r>
              <a:rPr lang="en-US" dirty="0" err="1" smtClean="0"/>
              <a:t>Rct</a:t>
            </a:r>
            <a:r>
              <a:rPr lang="en-US" dirty="0" smtClean="0"/>
              <a:t> = 100 ohm-cm^2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9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239"/>
          <a:stretch/>
        </p:blipFill>
        <p:spPr>
          <a:xfrm>
            <a:off x="5940670" y="727882"/>
            <a:ext cx="5113070" cy="27417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0378" y="213645"/>
            <a:ext cx="11160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Results --- Low </a:t>
            </a:r>
            <a:r>
              <a:rPr lang="en-US" sz="3200" b="1" dirty="0" err="1" smtClean="0"/>
              <a:t>Rct</a:t>
            </a:r>
            <a:r>
              <a:rPr lang="en-US" sz="3200" b="1" dirty="0" smtClean="0"/>
              <a:t> center, high </a:t>
            </a:r>
            <a:r>
              <a:rPr lang="en-US" sz="3200" b="1" dirty="0" err="1" smtClean="0"/>
              <a:t>Rct</a:t>
            </a:r>
            <a:r>
              <a:rPr lang="en-US" sz="3200" b="1" dirty="0" smtClean="0"/>
              <a:t> sides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434983" y="3281585"/>
            <a:ext cx="55804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effectLst/>
              </a:rPr>
              <a:t>M.J. Wang, R. Choudhury, J. Sakamoto, Characterizing the Li-Solid-Electrolyte Interface Dynamics as a Function of Stack Pressure and Current Density, Joule. 3 (2019) 2165–2178. https://doi.org/10.1016/j.joule.2019.06.017.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781946" y="938103"/>
            <a:ext cx="2879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Stripping only</a:t>
            </a:r>
            <a:endParaRPr lang="en-US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33" y="1372802"/>
            <a:ext cx="4529271" cy="301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3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.2mA_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713" y="765517"/>
            <a:ext cx="11198923" cy="40610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713" y="0"/>
            <a:ext cx="8489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Plating at 1.2mA/cm^2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4381" y="5093293"/>
            <a:ext cx="10571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More </a:t>
            </a:r>
            <a:r>
              <a:rPr lang="en-US" dirty="0" smtClean="0"/>
              <a:t>removal from </a:t>
            </a:r>
            <a:r>
              <a:rPr lang="en-US" dirty="0" smtClean="0"/>
              <a:t>in the middle (low </a:t>
            </a:r>
            <a:r>
              <a:rPr lang="en-US" dirty="0" err="1" smtClean="0"/>
              <a:t>Rct</a:t>
            </a:r>
            <a:r>
              <a:rPr lang="en-US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Pressure and Flux slowly go to 0 showing separation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Due to decreased contact area (</a:t>
            </a:r>
            <a:r>
              <a:rPr lang="en-US" dirty="0" err="1" smtClean="0"/>
              <a:t>overpotential</a:t>
            </a:r>
            <a:r>
              <a:rPr lang="en-US" dirty="0" smtClean="0"/>
              <a:t>) increases.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17847" y="0"/>
            <a:ext cx="10630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Plating 1.2 mA/cm^2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9245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068"/>
            <a:ext cx="3085043" cy="2056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211" y="1012401"/>
            <a:ext cx="4114800" cy="2146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5043" y="643068"/>
            <a:ext cx="4503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= 0.4 mA/cm^2, Time = 215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851" y="1012400"/>
            <a:ext cx="4114800" cy="21466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94616" y="3569876"/>
            <a:ext cx="4503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= 0.4 mA/cm^2, Time = 340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616" y="4017516"/>
            <a:ext cx="4114800" cy="21466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73243" y="641860"/>
            <a:ext cx="4503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= 0.4 mA/cm^2, Time = 240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5099" y="0"/>
            <a:ext cx="903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Latest results Stripping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98108" y="3939208"/>
            <a:ext cx="4460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Simulation are underway as a function </a:t>
            </a:r>
            <a:r>
              <a:rPr lang="en-US" smtClean="0"/>
              <a:t>of temperature 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72568" y="68366"/>
            <a:ext cx="10494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Stripping Results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3502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186</Words>
  <Application>Microsoft Office PowerPoint</Application>
  <PresentationFormat>Widescreen</PresentationFormat>
  <Paragraphs>31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Electro-chemo-mechanical model</vt:lpstr>
      <vt:lpstr>PowerPoint Presentation</vt:lpstr>
      <vt:lpstr>PowerPoint Presentation</vt:lpstr>
      <vt:lpstr>PowerPoint Presentation</vt:lpstr>
    </vt:vector>
  </TitlesOfParts>
  <Company>Samsung Research America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Srinath Chakravarthy</dc:creator>
  <cp:lastModifiedBy>Srinath Chakravarthy</cp:lastModifiedBy>
  <cp:revision>4</cp:revision>
  <dcterms:created xsi:type="dcterms:W3CDTF">2020-07-06T21:04:14Z</dcterms:created>
  <dcterms:modified xsi:type="dcterms:W3CDTF">2020-07-06T21:14:32Z</dcterms:modified>
</cp:coreProperties>
</file>